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4" r:id="rId2"/>
    <p:sldMasterId id="2147483696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5" r:id="rId20"/>
    <p:sldId id="276" r:id="rId21"/>
    <p:sldId id="277" r:id="rId22"/>
    <p:sldId id="279" r:id="rId23"/>
    <p:sldId id="278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26144-99B6-6F45-1B2D-3E4E09888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8B4B65-E227-7B27-AB0D-45A4B3F92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E26DD-BECF-EE8D-9764-F0F4D36FC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51695-237A-4828-929E-6934E2973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6D430-8F39-2548-94DE-385DC0BAC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03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C062-7FF9-B3FA-AE6D-4F3158C1E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683CD-224E-C3EA-EEC6-C67EE3E2D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E85E6-7CBF-5FF9-D1BE-12C854273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F4489-57ED-B619-2FC1-321011EAF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06E91-B84F-8CDF-0CE1-0A9BB2FE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65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FF91D6-7226-22E4-6FF3-C74020BEC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81DE16-2071-DEEA-B4AB-9275341A1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ADE7D-D9EF-EF82-81F3-0A16886B8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DFE6C-9F20-B1D2-E310-4FAC13B48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ED510-3376-0678-3899-561BC3D4A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66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365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24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19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53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29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532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78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85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D2CC-1F0A-C71F-FE37-4AB65FFD4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DA0D4-4300-BBAF-6978-85AEF3917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EF198-31DC-F83F-4C25-E3D46B20B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69D25-80A1-16E7-556D-3D9DA495C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58039-AE0E-E52E-9BD6-DAE4173F6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322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079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014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425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88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198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322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952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9471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143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17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9154B-7A5B-CFA9-8E60-050A9CC30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EB85F-27FC-20CC-2B2B-3842B581D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062DB-0376-25EA-EFCF-61C020F6E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8AA60-5E7E-4117-B304-E465E29FD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2FC2F-7BD2-F26C-F83D-5CA3F8B9A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311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138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505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54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18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4977E-B6CA-D7C0-526D-3E4377D1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A5852-29E9-16FE-FDE4-F5DFFE3830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AC5D3-4C43-EA94-A768-CA0DB74AA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7C8E6-1221-73B1-8C7E-607848F60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2D3DC5-4541-7913-4D65-0829FE4E9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2EA90-C6CE-AB7F-3D41-890F5ADCD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58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88677-5661-C995-9F79-067A794AF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28411-EE07-A76B-1329-785F0F42C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8BD11B-E1BF-6FEB-9A8D-0ABE24380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104A2C-D926-2247-732A-BBCF6031F0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B2EF5A-CE7F-C588-6D8A-90237D3EC5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BAFEC5-E5AA-7129-2EF9-7B25E7834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DACAB6-8A8B-8777-2E98-B73BF4053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656713-B482-49A6-18E8-F5D3828B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46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39F07-1674-CAA6-3A61-C469B027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DC957C-036F-98C1-525D-94FE0CC92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E1411-309E-288E-6A6D-F96E9006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B55A2-EFD5-85E3-F2C5-C77176EE9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CF992E-E736-36E7-2660-3C098695D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EFA4C2-982C-599B-E9E5-0C21B1FA8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620BA-852F-DBB7-3F54-440B09AA2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7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56E8-5CB1-4EBD-E75B-F22E745CD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3DE9F-D9F8-133E-EFCE-39A2AFE5B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1BEED-B666-F8D8-CDEA-39F9AF76E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AC5C6-6498-3DAC-4A51-3F912F858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B50F01-54BA-2E08-DB94-3D2A5EE35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5A6C7-2DBC-5A16-1C7E-F421F91EF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99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27EF4-4321-D208-0FC6-D19E00E99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019355-6984-C691-690B-41993D89CB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9F8090-49F4-81CB-D5A3-B404A8269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E90B0D-386A-F8BD-6347-2F20FAF02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F8A42-9801-4392-CC2A-EA155CA37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2BB44-6837-952A-27CD-1AA4369CD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90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0AE494-7EE7-7D67-B88D-079144CE8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6579A-FB2E-DD4F-CA97-473A5CB8C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6F95E-7005-2163-D62C-504FC611E2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59313-E0C5-0148-FCB0-9FB9F524D8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BEF1E-8BAA-91E4-8787-47A5BCBAE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9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256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3D16D-A14A-402B-B73D-D8D523E08E9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11997-7520-461A-ABD9-A17BDCDAB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39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C5B85-AE31-C96B-3B09-FF22D8E9A4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University Registration System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4AB7C2-8D87-94E8-D4A5-F27D3D8A84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686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65ED8-5B16-2AE8-81A8-CE9292847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b="1" dirty="0"/>
              <a:t>Reset (Button)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174BD-1D77-85D4-D5E5-E6B44C9926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Reset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F979E8-2C6D-AB6E-2148-6E903752E9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024343"/>
            <a:ext cx="5157787" cy="264605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F2E2CB-441A-15E0-E461-AB9484B0C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After Reset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082893D-0234-3293-B0C7-1DB4C511380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007589"/>
            <a:ext cx="5183188" cy="2679559"/>
          </a:xfrm>
        </p:spPr>
      </p:pic>
    </p:spTree>
    <p:extLst>
      <p:ext uri="{BB962C8B-B14F-4D97-AF65-F5344CB8AC3E}">
        <p14:creationId xmlns:p14="http://schemas.microsoft.com/office/powerpoint/2010/main" val="3595970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B1134-5DBB-0DFD-B7A4-9FEF7D8C8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1134" y="843380"/>
            <a:ext cx="6804280" cy="2991774"/>
          </a:xfrm>
        </p:spPr>
        <p:txBody>
          <a:bodyPr anchor="ctr">
            <a:normAutofit/>
          </a:bodyPr>
          <a:lstStyle/>
          <a:p>
            <a:r>
              <a:rPr lang="en-US" sz="7200" b="1" dirty="0"/>
              <a:t>Refresh </a:t>
            </a:r>
            <a:br>
              <a:rPr lang="en-US" sz="7200" b="1" dirty="0"/>
            </a:br>
            <a:r>
              <a:rPr lang="en-US" sz="7200" b="1" dirty="0"/>
              <a:t>(Button)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A8A884-D0D0-A6CA-E881-0873D783A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586" y="1270007"/>
            <a:ext cx="3721161" cy="4317987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To refresh the database table to see the new updated database if other user modify it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8C54F31-EC73-037E-80A5-A6900C5C9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772" y="4414778"/>
            <a:ext cx="2353003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33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B6D4E4-BD18-AACD-A6FF-2C7988F49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Delete</a:t>
            </a:r>
            <a:b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(Button)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847E9-36C1-73EF-715A-6C09E7184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290" y="3383121"/>
            <a:ext cx="3582072" cy="32484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 delete record in database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After the user press delete button the warning message appear to confirm if he really want to delete student record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When the user press “yes” the message appear that student record deleted successfully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13239A-8C4B-A98B-B003-FDC730A6E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6888" y="633919"/>
            <a:ext cx="3743847" cy="261021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B94A5E-BD9C-E2D4-3308-7D22E0B4E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757" y="3383121"/>
            <a:ext cx="3296110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B6D4E4-BD18-AACD-A6FF-2C7988F49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Exit</a:t>
            </a:r>
            <a:b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(Button)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847E9-36C1-73EF-715A-6C09E7184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290" y="3383121"/>
            <a:ext cx="3582072" cy="27932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 close the program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After the user press exit button the warning message appear to confirm if he really want to close the program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When the user press “yes” the program automatically close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7873D7-416E-2670-B493-1E81C5C9F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8893" y="903730"/>
            <a:ext cx="5698049" cy="44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63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8153EC8-8E01-4D70-B575-24ABD35A1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3881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A96FC-7F15-BDD9-3299-7D9F9691F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50" y="657498"/>
            <a:ext cx="4806184" cy="3644537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Automatic Actions </a:t>
            </a:r>
          </a:p>
        </p:txBody>
      </p:sp>
      <p:pic>
        <p:nvPicPr>
          <p:cNvPr id="15" name="Picture 14" descr="White arrows painted on the asphalt">
            <a:extLst>
              <a:ext uri="{FF2B5EF4-FFF2-40B4-BE49-F238E27FC236}">
                <a16:creationId xmlns:a16="http://schemas.microsoft.com/office/drawing/2014/main" id="{DDDDD1E7-F121-0745-E49F-7F90E4551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0" r="21027" b="-1"/>
          <a:stretch/>
        </p:blipFill>
        <p:spPr>
          <a:xfrm>
            <a:off x="6095999" y="10"/>
            <a:ext cx="610565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72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53285-1547-DC21-F5B3-92C647D9B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 </a:t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Calculator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bandicam 2022-05-28 06-47-44-508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C661D861-ACEA-D1FE-934C-DD49DF4EEEB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08104" y="1445169"/>
            <a:ext cx="6472362" cy="338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5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53285-1547-DC21-F5B3-92C647D9B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Remaining</a:t>
            </a:r>
            <a:b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Credit Hours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Calculator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bandicam 2022-05-28 06-56-32-000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D84EB905-539A-2AA6-1577-DE8660F38F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08104" y="1687883"/>
            <a:ext cx="6472362" cy="289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5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53285-1547-DC21-F5B3-92C647D9B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Number Of Semesters Finished</a:t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Calculator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bandicam 2022-05-28 07-03-03-687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E92600ED-FD11-B756-288E-353041CEEA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34523" y="896111"/>
            <a:ext cx="5019523" cy="44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1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53285-1547-DC21-F5B3-92C647D9B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Finished Course Information</a:t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Autofill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bandicam 2022-05-28 07-12-17-578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B1120E30-20C9-977D-0E21-4D488280950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08104" y="1073008"/>
            <a:ext cx="6472362" cy="412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5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53285-1547-DC21-F5B3-92C647D9B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Current Course Information</a:t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Autofill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bandicam 2022-05-28 07-18-07-982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BA06F083-586A-6E4E-F7C6-195396EE62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17833" y="896111"/>
            <a:ext cx="5652903" cy="44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1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D4A8B-FC65-9D25-63BD-7728C2F23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F5C1D-193F-8A65-2C37-7846698E9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/>
          </a:p>
          <a:p>
            <a:r>
              <a:rPr lang="en-US"/>
              <a:t>Name </a:t>
            </a:r>
            <a:r>
              <a:rPr lang="en-US" dirty="0"/>
              <a:t>:- Abdalla Gaber Ashour		ID :- 20221460120</a:t>
            </a:r>
          </a:p>
          <a:p>
            <a:endParaRPr lang="en-US" dirty="0"/>
          </a:p>
          <a:p>
            <a:r>
              <a:rPr lang="en-US" dirty="0"/>
              <a:t>Name :- Ali Amr Ali				ID :- 20221460130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361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53285-1547-DC21-F5B3-92C647D9B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Course Grade    &amp; Percentage</a:t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Calculator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bandicam 2022-05-28 07-47-04-284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EB25558-D1C1-B1EC-50B5-7858487FC4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81713" y="896111"/>
            <a:ext cx="5725144" cy="44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0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9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83B97-A439-020C-576C-837A262F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Show Student Information from Database</a:t>
            </a:r>
          </a:p>
        </p:txBody>
      </p:sp>
      <p:grpSp>
        <p:nvGrpSpPr>
          <p:cNvPr id="29" name="Group 23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bandicam 2022-05-28 07-35-14-766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B41D915E-0325-FFDE-5020-5276FCDFB82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94654" y="1231144"/>
            <a:ext cx="7097239" cy="361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7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33FFC4-D66D-B6E9-A619-C95E1CF78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498979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BD950-C63A-196D-320F-F925C8DE4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Components of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5AAFAB-4991-4391-26E5-0AAE384838DC}"/>
              </a:ext>
            </a:extLst>
          </p:cNvPr>
          <p:cNvSpPr txBox="1"/>
          <p:nvPr/>
        </p:nvSpPr>
        <p:spPr>
          <a:xfrm>
            <a:off x="765051" y="2286000"/>
            <a:ext cx="3384000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Login Page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Registration Page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Console Panel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E75124-ADD5-AB43-56BC-ED40A960F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2"/>
          <a:stretch/>
        </p:blipFill>
        <p:spPr>
          <a:xfrm>
            <a:off x="5811690" y="643469"/>
            <a:ext cx="5212910" cy="55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15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524374-09DE-BE83-2FC5-D5260FEF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Registration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C37B1D-0769-10DE-C17B-4D3027A57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2729" y="643467"/>
            <a:ext cx="369083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50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50440-5085-7CD1-C792-80FE0FE1F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Console Panel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90796-7D5E-7B69-B378-214B4B61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8977" y="1675227"/>
            <a:ext cx="857404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1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C09A-27FD-42AD-F8DA-65DADA793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Console Panel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AFF79A7-4076-90EB-D9C8-825A410B4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7961" y="1675227"/>
            <a:ext cx="861607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27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FFA96FC-7F15-BDD9-3299-7D9F9691F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Buttons </a:t>
            </a:r>
          </a:p>
        </p:txBody>
      </p:sp>
    </p:spTree>
    <p:extLst>
      <p:ext uri="{BB962C8B-B14F-4D97-AF65-F5344CB8AC3E}">
        <p14:creationId xmlns:p14="http://schemas.microsoft.com/office/powerpoint/2010/main" val="2099701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49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1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B6D4E4-BD18-AACD-A6FF-2C7988F49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ADD NEW</a:t>
            </a:r>
            <a:br>
              <a:rPr lang="en-US"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(Button)</a:t>
            </a:r>
          </a:p>
        </p:txBody>
      </p:sp>
      <p:grpSp>
        <p:nvGrpSpPr>
          <p:cNvPr id="60" name="Group 53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847E9-36C1-73EF-715A-6C09E7184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290" y="3383121"/>
            <a:ext cx="3582072" cy="27932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 add record to database by user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If the user add every thing correct the system show that the student record added successfully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B463241-CC8D-F2D7-348A-1F46206A6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0619" y="903730"/>
            <a:ext cx="5354598" cy="44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74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B6D4E4-BD18-AACD-A6FF-2C7988F49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Update</a:t>
            </a:r>
            <a:b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(Button)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847E9-36C1-73EF-715A-6C09E7184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290" y="3383121"/>
            <a:ext cx="3582072" cy="27932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 update record in database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After the user modify the student record and pressed on the button the message appear that student record updated successfully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26F0C64-64CA-E2A5-8DD8-EB9529CF7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8392" y="903730"/>
            <a:ext cx="5619052" cy="44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75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628</TotalTime>
  <Words>256</Words>
  <Application>Microsoft Office PowerPoint</Application>
  <PresentationFormat>Widescreen</PresentationFormat>
  <Paragraphs>49</Paragraphs>
  <Slides>22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1_Office Theme</vt:lpstr>
      <vt:lpstr>2_Office Theme</vt:lpstr>
      <vt:lpstr>University Registration System Project</vt:lpstr>
      <vt:lpstr>Project Team</vt:lpstr>
      <vt:lpstr>Components of project</vt:lpstr>
      <vt:lpstr>Registration Page</vt:lpstr>
      <vt:lpstr>Console Panel</vt:lpstr>
      <vt:lpstr>Console Panel</vt:lpstr>
      <vt:lpstr>Buttons </vt:lpstr>
      <vt:lpstr>ADD NEW (Button)</vt:lpstr>
      <vt:lpstr>Update (Button)</vt:lpstr>
      <vt:lpstr>Reset (Button)</vt:lpstr>
      <vt:lpstr>Refresh  (Button)</vt:lpstr>
      <vt:lpstr>Delete (Button)</vt:lpstr>
      <vt:lpstr>Exit (Button)</vt:lpstr>
      <vt:lpstr>Automatic Actions </vt:lpstr>
      <vt:lpstr>Age  Calculator</vt:lpstr>
      <vt:lpstr>Remaining Credit Hours Calculator</vt:lpstr>
      <vt:lpstr>Number Of Semesters Finished Calculator</vt:lpstr>
      <vt:lpstr>Finished Course Information Autofill</vt:lpstr>
      <vt:lpstr>Current Course Information Autofill</vt:lpstr>
      <vt:lpstr>Course Grade    &amp; Percentage Calculator</vt:lpstr>
      <vt:lpstr>Show Student Information from Database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Registration System Project</dc:title>
  <dc:creator>عبدالله جابر عاشور جابر عبد القادر</dc:creator>
  <cp:lastModifiedBy>عبدالله جابر عاشور جابر عبد القادر</cp:lastModifiedBy>
  <cp:revision>5</cp:revision>
  <dcterms:created xsi:type="dcterms:W3CDTF">2022-05-28T02:58:29Z</dcterms:created>
  <dcterms:modified xsi:type="dcterms:W3CDTF">2022-10-07T15:53:09Z</dcterms:modified>
</cp:coreProperties>
</file>